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0" r:id="rId3"/>
    <p:sldId id="271" r:id="rId4"/>
    <p:sldId id="272" r:id="rId5"/>
    <p:sldId id="273" r:id="rId6"/>
    <p:sldId id="275" r:id="rId7"/>
    <p:sldId id="274" r:id="rId8"/>
    <p:sldId id="276" r:id="rId9"/>
    <p:sldId id="25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181" autoAdjust="0"/>
  </p:normalViewPr>
  <p:slideViewPr>
    <p:cSldViewPr>
      <p:cViewPr varScale="1">
        <p:scale>
          <a:sx n="101" d="100"/>
          <a:sy n="101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2011 Board of Regents of the University System of Georgia.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Assigning an Alternate Approver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the purpose of an alternate approver</a:t>
            </a:r>
          </a:p>
          <a:p>
            <a:r>
              <a:rPr lang="en-US" dirty="0" smtClean="0"/>
              <a:t>Identify the effective dates for an alternate approver</a:t>
            </a:r>
          </a:p>
          <a:p>
            <a:r>
              <a:rPr lang="en-US" dirty="0" smtClean="0"/>
              <a:t>Identify what requisitions are routed to the alternate approver</a:t>
            </a:r>
          </a:p>
          <a:p>
            <a:r>
              <a:rPr lang="en-US" dirty="0" smtClean="0"/>
              <a:t>Detail steps in assigning an alternate approver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an Alternate Approver?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Someone who can take over the  requisition approval authority for the original approver, if that original approver will be away from the office</a:t>
            </a:r>
          </a:p>
          <a:p>
            <a:r>
              <a:rPr lang="en-US" dirty="0" smtClean="0"/>
              <a:t>Department and Project Managers are the most likely types of approvers who need to set up alternate approvers when they are away from the office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Effective Dates for an Alternate Approver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Specify the “From” and “To” Dates</a:t>
            </a:r>
          </a:p>
          <a:p>
            <a:r>
              <a:rPr lang="en-US" dirty="0" smtClean="0"/>
              <a:t>At 12:00 a.m. of the “From” date, Alternate Approver Assignment begins</a:t>
            </a:r>
          </a:p>
          <a:p>
            <a:r>
              <a:rPr lang="en-US" dirty="0" smtClean="0"/>
              <a:t>At 11:59 p.m. of the “To” date, Alternate Approver Assignment ends</a:t>
            </a:r>
          </a:p>
          <a:p>
            <a:r>
              <a:rPr lang="en-US" dirty="0" smtClean="0"/>
              <a:t>Can cancel/edit an alternate approver assignment by clearing/editing the fields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Requisitions are Routed to the Alternate Approver?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new requisitions will be routed during the specified time frame</a:t>
            </a:r>
          </a:p>
          <a:p>
            <a:r>
              <a:rPr lang="en-US" dirty="0" smtClean="0"/>
              <a:t>Any requisitions currently sitting in the original Approver’s Worklist when the Alternate Assignment begins will remain in that Worklist until worked or escalated to the ePro Admin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Assigning an Alternate Approver</a:t>
            </a:r>
            <a:endParaRPr lang="en-US" dirty="0"/>
          </a:p>
        </p:txBody>
      </p:sp>
      <p:pic>
        <p:nvPicPr>
          <p:cNvPr id="5" name="Content Placeholder 4" descr="PPT08-0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0" y="1365788"/>
            <a:ext cx="6248399" cy="511965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295400" y="2819400"/>
            <a:ext cx="838200" cy="152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219200" y="3733800"/>
            <a:ext cx="16002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2819400" y="4572000"/>
            <a:ext cx="4572000" cy="1447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Assigning an Alternate Approver</a:t>
            </a:r>
            <a:endParaRPr lang="en-US" dirty="0"/>
          </a:p>
        </p:txBody>
      </p:sp>
      <p:pic>
        <p:nvPicPr>
          <p:cNvPr id="5" name="Content Placeholder 4" descr="PPT08-0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00200" y="1600200"/>
            <a:ext cx="5393159" cy="504039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371600" y="3581400"/>
            <a:ext cx="1447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743200" y="4114800"/>
            <a:ext cx="4267200" cy="1066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Assigning an Alternate Approver</a:t>
            </a:r>
            <a:endParaRPr lang="en-US" dirty="0"/>
          </a:p>
        </p:txBody>
      </p:sp>
      <p:pic>
        <p:nvPicPr>
          <p:cNvPr id="5" name="Content Placeholder 4" descr="PPT08-0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2286000"/>
            <a:ext cx="8411330" cy="200724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Defined the purpose of an alternate approver</a:t>
            </a:r>
          </a:p>
          <a:p>
            <a:r>
              <a:rPr lang="en-US" dirty="0" smtClean="0"/>
              <a:t>Identified the effective dates for an alternate approver</a:t>
            </a:r>
          </a:p>
          <a:p>
            <a:r>
              <a:rPr lang="en-US" dirty="0" smtClean="0"/>
              <a:t>Identified what requisitions are routed to the alternate approver</a:t>
            </a:r>
          </a:p>
          <a:p>
            <a:r>
              <a:rPr lang="en-US" smtClean="0"/>
              <a:t>Detailed </a:t>
            </a:r>
            <a:r>
              <a:rPr lang="en-US" dirty="0" smtClean="0"/>
              <a:t>steps in assigning an alternate approver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391</Words>
  <Application>Microsoft Office PowerPoint</Application>
  <PresentationFormat>On-screen Show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Assigning an Alternate Approver</vt:lpstr>
      <vt:lpstr>Objectives</vt:lpstr>
      <vt:lpstr>What is an Alternate Approver?</vt:lpstr>
      <vt:lpstr>Effective Dates for an Alternate Approver</vt:lpstr>
      <vt:lpstr>What Requisitions are Routed to the Alternate Approver?</vt:lpstr>
      <vt:lpstr>Assigning an Alternate Approver</vt:lpstr>
      <vt:lpstr>Assigning an Alternate Approver</vt:lpstr>
      <vt:lpstr>Assigning an Alternate Approver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41</cp:revision>
  <dcterms:created xsi:type="dcterms:W3CDTF">2011-02-11T15:35:40Z</dcterms:created>
  <dcterms:modified xsi:type="dcterms:W3CDTF">2011-02-17T14:54:45Z</dcterms:modified>
</cp:coreProperties>
</file>